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4" r:id="rId7"/>
    <p:sldId id="269" r:id="rId8"/>
    <p:sldId id="268" r:id="rId9"/>
    <p:sldId id="260" r:id="rId10"/>
    <p:sldId id="266" r:id="rId11"/>
    <p:sldId id="265" r:id="rId12"/>
    <p:sldId id="267" r:id="rId13"/>
    <p:sldId id="261" r:id="rId14"/>
    <p:sldId id="26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32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29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50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53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51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97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79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74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84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91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26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FB89-99C1-4128-9607-8D29FE588A3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67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lqVH-Fonuk&amp;feature=relmfu" TargetMode="External"/><Relationship Id="rId2" Type="http://schemas.openxmlformats.org/officeDocument/2006/relationships/hyperlink" Target="https://www.youtube.com/watch?v=0B4EuurBYZ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gQFB_Utuf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d_HVTj8CE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s-images.forbes.com/michaellindenmayer/files/2012/10/kitten11-hartford-e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0"/>
            <a:ext cx="45910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Voortplanting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7200" b="1" dirty="0" smtClean="0">
                <a:solidFill>
                  <a:schemeClr val="tx1"/>
                </a:solidFill>
              </a:rPr>
              <a:t>KAT</a:t>
            </a:r>
            <a:endParaRPr lang="nl-NL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15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2" y="44626"/>
            <a:ext cx="6813374" cy="681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9590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://www.dierenartsabc.nl/images/rofodriepu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445"/>
            <a:ext cx="9144000" cy="667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3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92"/>
            <a:ext cx="9156424" cy="684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596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Geboorte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Poes zoekt plek waar ze zich veilig voelt.</a:t>
            </a:r>
          </a:p>
          <a:p>
            <a:r>
              <a:rPr lang="nl-NL" dirty="0" smtClean="0"/>
              <a:t>Over het algemeen spontane geboorte.</a:t>
            </a:r>
          </a:p>
          <a:p>
            <a:pPr lvl="1"/>
            <a:r>
              <a:rPr lang="nl-NL" dirty="0" smtClean="0"/>
              <a:t>Zelden geboortehulp nodig</a:t>
            </a:r>
          </a:p>
          <a:p>
            <a:pPr lvl="1"/>
            <a:r>
              <a:rPr lang="nl-NL" dirty="0" smtClean="0"/>
              <a:t>Wel controleren of het vlies breekt</a:t>
            </a:r>
          </a:p>
          <a:p>
            <a:r>
              <a:rPr lang="nl-NL" dirty="0" smtClean="0"/>
              <a:t>Gemiddeld nest van 3 tot 6 kittens.</a:t>
            </a:r>
          </a:p>
          <a:p>
            <a:r>
              <a:rPr lang="nl-NL" dirty="0" smtClean="0"/>
              <a:t>Filmpje deel </a:t>
            </a:r>
            <a:r>
              <a:rPr lang="nl-NL" dirty="0" smtClean="0">
                <a:hlinkClick r:id="rId2"/>
              </a:rPr>
              <a:t>1</a:t>
            </a:r>
            <a:r>
              <a:rPr lang="nl-NL" dirty="0" smtClean="0"/>
              <a:t> (duurt 9 minuten)</a:t>
            </a:r>
          </a:p>
          <a:p>
            <a:r>
              <a:rPr lang="nl-NL" dirty="0" smtClean="0"/>
              <a:t>Filmpje deel </a:t>
            </a:r>
            <a:r>
              <a:rPr lang="nl-NL" dirty="0" smtClean="0">
                <a:hlinkClick r:id="rId3"/>
              </a:rPr>
              <a:t>2</a:t>
            </a:r>
            <a:r>
              <a:rPr lang="nl-NL" dirty="0" smtClean="0"/>
              <a:t> (duurt 9 minuten)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084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Castreren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Castreren is het verwijderen van de voortplantingsorganen.</a:t>
            </a:r>
          </a:p>
          <a:p>
            <a:pPr lvl="1"/>
            <a:r>
              <a:rPr lang="nl-NL" dirty="0" smtClean="0"/>
              <a:t>Kater: verwijderen van de testikels</a:t>
            </a:r>
          </a:p>
          <a:p>
            <a:pPr lvl="1"/>
            <a:r>
              <a:rPr lang="nl-NL" dirty="0" smtClean="0"/>
              <a:t>Poes: verwijderen van de baarmoeder en eierstokken</a:t>
            </a:r>
          </a:p>
          <a:p>
            <a:pPr lvl="2"/>
            <a:r>
              <a:rPr lang="nl-NL" dirty="0" smtClean="0"/>
              <a:t>Geen kans meer op baarmoederontsteking en tepelklier tumoren</a:t>
            </a:r>
          </a:p>
          <a:p>
            <a:r>
              <a:rPr lang="nl-NL" dirty="0" smtClean="0"/>
              <a:t>Steriliseren komt alleen voor bij schouw-dieren. Hormonen zijn </a:t>
            </a:r>
            <a:r>
              <a:rPr lang="nl-NL" smtClean="0"/>
              <a:t>nog actief.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777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Poes en Kater</a:t>
            </a:r>
          </a:p>
          <a:p>
            <a:r>
              <a:rPr lang="nl-NL" dirty="0" smtClean="0"/>
              <a:t>Geslachtsrijp</a:t>
            </a:r>
          </a:p>
          <a:p>
            <a:r>
              <a:rPr lang="nl-NL" dirty="0" smtClean="0"/>
              <a:t>Krolsheid</a:t>
            </a:r>
          </a:p>
          <a:p>
            <a:r>
              <a:rPr lang="nl-NL" dirty="0" smtClean="0"/>
              <a:t>Dekking</a:t>
            </a:r>
          </a:p>
          <a:p>
            <a:r>
              <a:rPr lang="nl-NL" dirty="0" smtClean="0"/>
              <a:t>Dracht</a:t>
            </a:r>
          </a:p>
          <a:p>
            <a:r>
              <a:rPr lang="nl-NL" dirty="0" smtClean="0"/>
              <a:t>Geboorte</a:t>
            </a:r>
          </a:p>
          <a:p>
            <a:r>
              <a:rPr lang="nl-NL" dirty="0" smtClean="0"/>
              <a:t>Castreren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619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Poes en Kater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Kat is algemeen woord, geeft geen geslacht aan.</a:t>
            </a:r>
          </a:p>
          <a:p>
            <a:r>
              <a:rPr lang="nl-NL" dirty="0" smtClean="0"/>
              <a:t>Poes is vrouwelijk</a:t>
            </a:r>
          </a:p>
          <a:p>
            <a:pPr lvl="1"/>
            <a:r>
              <a:rPr lang="nl-NL" dirty="0" smtClean="0"/>
              <a:t>Kleiner, slanker, smallere kop</a:t>
            </a:r>
          </a:p>
          <a:p>
            <a:r>
              <a:rPr lang="nl-NL" dirty="0" smtClean="0"/>
              <a:t>Kater is mannelijk</a:t>
            </a:r>
          </a:p>
          <a:p>
            <a:pPr lvl="1"/>
            <a:r>
              <a:rPr lang="nl-NL" dirty="0" smtClean="0"/>
              <a:t>Groter, gespierder, bredere kop</a:t>
            </a:r>
          </a:p>
          <a:p>
            <a:r>
              <a:rPr lang="nl-NL" dirty="0" smtClean="0"/>
              <a:t>Kitten is jong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86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Geslachtsrijp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De poes is geslachtsrijp vanaf een leeftijd tussen de 6 en 12 maanden.</a:t>
            </a:r>
          </a:p>
          <a:p>
            <a:pPr lvl="1"/>
            <a:r>
              <a:rPr lang="nl-NL" dirty="0" smtClean="0"/>
              <a:t>Dan is ze nog niet dekrijp. Dekrijp betekent dat het lichaam genoeg is uitgegroeid om drachtig te worden. Dit is dus op latere leeftijd dan geslachtsrijp. </a:t>
            </a:r>
          </a:p>
          <a:p>
            <a:pPr lvl="1"/>
            <a:r>
              <a:rPr lang="nl-NL" dirty="0" smtClean="0"/>
              <a:t>Geslachtsrijp wordt door de natuur bepaald, dekrijp wordt door de mens bepaald.</a:t>
            </a:r>
          </a:p>
          <a:p>
            <a:r>
              <a:rPr lang="nl-NL" dirty="0" smtClean="0"/>
              <a:t>De kater is wat later geslachtsrijp, vanaf tussen de 9 en 12 maanden.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810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Krolsheid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141168"/>
          </a:xfrm>
        </p:spPr>
        <p:txBody>
          <a:bodyPr>
            <a:normAutofit/>
          </a:bodyPr>
          <a:lstStyle/>
          <a:p>
            <a:r>
              <a:rPr lang="nl-NL" dirty="0" smtClean="0"/>
              <a:t>Krolsheid betekent de vruchtbare periode van de poes.</a:t>
            </a:r>
          </a:p>
          <a:p>
            <a:r>
              <a:rPr lang="nl-NL" dirty="0" smtClean="0"/>
              <a:t>Poezen worden om de 3 tot 4 weken krols.</a:t>
            </a:r>
          </a:p>
          <a:p>
            <a:r>
              <a:rPr lang="nl-NL" dirty="0" smtClean="0"/>
              <a:t>In de maanden maart t/m oktober.</a:t>
            </a:r>
          </a:p>
          <a:p>
            <a:r>
              <a:rPr lang="nl-NL" dirty="0" smtClean="0"/>
              <a:t>Kenmerken van </a:t>
            </a:r>
            <a:r>
              <a:rPr lang="nl-NL" dirty="0" smtClean="0">
                <a:hlinkClick r:id="rId2"/>
              </a:rPr>
              <a:t>krolsheid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Poezen zijn heel aanhankelijk, willen veel aandacht</a:t>
            </a:r>
          </a:p>
          <a:p>
            <a:pPr lvl="1"/>
            <a:r>
              <a:rPr lang="nl-NL" dirty="0" smtClean="0"/>
              <a:t>Ze mauwen veel en hard (vooral ‘s avonds, buiten)</a:t>
            </a:r>
          </a:p>
          <a:p>
            <a:pPr lvl="1"/>
            <a:r>
              <a:rPr lang="nl-NL" dirty="0" smtClean="0"/>
              <a:t>Lopen met de staart opzij/omhoog (ruik mij…)</a:t>
            </a:r>
          </a:p>
          <a:p>
            <a:pPr lvl="1"/>
            <a:r>
              <a:rPr lang="nl-NL" dirty="0" smtClean="0"/>
              <a:t>Veel actiever dan normaal, lijkt onrustig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258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Dekking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Poezen hebben een geïnduceerde ovulatie.</a:t>
            </a:r>
          </a:p>
          <a:p>
            <a:pPr lvl="1"/>
            <a:r>
              <a:rPr lang="nl-NL" dirty="0" smtClean="0"/>
              <a:t>Dit betekent dat er pas een eisprong is, wanneer de poes wordt gedekt.</a:t>
            </a:r>
          </a:p>
          <a:p>
            <a:pPr lvl="1"/>
            <a:r>
              <a:rPr lang="nl-NL" dirty="0" smtClean="0"/>
              <a:t>Aan de penis zitten kleine haakjes, dit doet pijn.</a:t>
            </a:r>
          </a:p>
          <a:p>
            <a:pPr lvl="1"/>
            <a:r>
              <a:rPr lang="nl-NL" dirty="0" smtClean="0"/>
              <a:t>Door de pijnscheut gaat er een signaal naar de hersenen.</a:t>
            </a:r>
          </a:p>
          <a:p>
            <a:r>
              <a:rPr lang="nl-NL" dirty="0" smtClean="0"/>
              <a:t>De poes kan door meerdere katers </a:t>
            </a:r>
            <a:r>
              <a:rPr lang="nl-NL" dirty="0" smtClean="0">
                <a:hlinkClick r:id="rId2"/>
              </a:rPr>
              <a:t>gedekt </a:t>
            </a:r>
            <a:r>
              <a:rPr lang="nl-NL" dirty="0" smtClean="0"/>
              <a:t>worden. </a:t>
            </a:r>
          </a:p>
          <a:p>
            <a:r>
              <a:rPr lang="nl-NL" dirty="0" smtClean="0"/>
              <a:t>En kan ook meerdere eisprongen hebben.</a:t>
            </a:r>
          </a:p>
          <a:p>
            <a:r>
              <a:rPr lang="nl-NL" dirty="0" smtClean="0"/>
              <a:t>Er kunnen in een nest dus kittens zitten van meerdere vaders.</a:t>
            </a:r>
          </a:p>
          <a:p>
            <a:r>
              <a:rPr lang="nl-NL" dirty="0" smtClean="0"/>
              <a:t>Als ze drachtig is, wordt ze niet meer krols.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622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9839"/>
            <a:ext cx="8470259" cy="4767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688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047" y="332656"/>
            <a:ext cx="926009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268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De draagtijd van een poes is ongeveer 63 dagen (2 maanden).</a:t>
            </a:r>
          </a:p>
          <a:p>
            <a:r>
              <a:rPr lang="nl-NL" dirty="0" smtClean="0"/>
              <a:t>Meerlingen, éénling is uitzonderlijk.</a:t>
            </a:r>
          </a:p>
          <a:p>
            <a:r>
              <a:rPr lang="nl-NL" dirty="0" smtClean="0"/>
              <a:t>Vaststellen door middel van:</a:t>
            </a:r>
          </a:p>
          <a:p>
            <a:pPr lvl="1"/>
            <a:r>
              <a:rPr lang="nl-NL" dirty="0" smtClean="0"/>
              <a:t>Echo, vanaf 4 weken (foto 1)</a:t>
            </a:r>
          </a:p>
          <a:p>
            <a:pPr lvl="1"/>
            <a:r>
              <a:rPr lang="nl-NL" dirty="0" smtClean="0"/>
              <a:t>Röntgen, vanaf 5 weken (foto 2)</a:t>
            </a:r>
          </a:p>
          <a:p>
            <a:r>
              <a:rPr lang="nl-NL" dirty="0" smtClean="0"/>
              <a:t>Herkennen van de dracht: (foto 3)</a:t>
            </a:r>
          </a:p>
          <a:p>
            <a:pPr lvl="1"/>
            <a:r>
              <a:rPr lang="nl-NL" dirty="0" smtClean="0"/>
              <a:t>Dikker worden van de buik</a:t>
            </a:r>
          </a:p>
          <a:p>
            <a:pPr lvl="1"/>
            <a:r>
              <a:rPr lang="nl-NL" dirty="0" smtClean="0"/>
              <a:t>Buik wordt kaler, tepels goed zichtbaar</a:t>
            </a:r>
          </a:p>
          <a:p>
            <a:pPr lvl="1"/>
            <a:r>
              <a:rPr lang="nl-NL" dirty="0" smtClean="0"/>
              <a:t>Tepels zwellen op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969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429</Words>
  <Application>Microsoft Office PowerPoint</Application>
  <PresentationFormat>Diavoorstelling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Voortplanting</vt:lpstr>
      <vt:lpstr>Inhoud</vt:lpstr>
      <vt:lpstr>Poes en Kater</vt:lpstr>
      <vt:lpstr>Geslachtsrijp</vt:lpstr>
      <vt:lpstr>Krolsheid</vt:lpstr>
      <vt:lpstr>Dekking</vt:lpstr>
      <vt:lpstr>PowerPoint-presentatie</vt:lpstr>
      <vt:lpstr>PowerPoint-presentatie</vt:lpstr>
      <vt:lpstr>Dracht</vt:lpstr>
      <vt:lpstr>PowerPoint-presentatie</vt:lpstr>
      <vt:lpstr>PowerPoint-presentatie</vt:lpstr>
      <vt:lpstr>PowerPoint-presentatie</vt:lpstr>
      <vt:lpstr>Geboorte</vt:lpstr>
      <vt:lpstr>Castreren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Voortplanting</dc:title>
  <dc:creator>Wendy van der Wouden</dc:creator>
  <cp:lastModifiedBy>Helanie Aalders</cp:lastModifiedBy>
  <cp:revision>12</cp:revision>
  <dcterms:created xsi:type="dcterms:W3CDTF">2012-11-13T14:40:09Z</dcterms:created>
  <dcterms:modified xsi:type="dcterms:W3CDTF">2017-11-20T19:04:43Z</dcterms:modified>
</cp:coreProperties>
</file>